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57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2DE3C-8D89-43D6-8AB8-D23575250B3F}" type="datetimeFigureOut">
              <a:rPr lang="en-AU" smtClean="0"/>
              <a:t>2/08/2012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54D41-6C1C-4F6B-BDAB-A961F139067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526170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2DE3C-8D89-43D6-8AB8-D23575250B3F}" type="datetimeFigureOut">
              <a:rPr lang="en-AU" smtClean="0"/>
              <a:t>2/08/2012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54D41-6C1C-4F6B-BDAB-A961F139067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236866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2DE3C-8D89-43D6-8AB8-D23575250B3F}" type="datetimeFigureOut">
              <a:rPr lang="en-AU" smtClean="0"/>
              <a:t>2/08/2012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54D41-6C1C-4F6B-BDAB-A961F139067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205323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2DE3C-8D89-43D6-8AB8-D23575250B3F}" type="datetimeFigureOut">
              <a:rPr lang="en-AU" smtClean="0"/>
              <a:t>2/08/2012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54D41-6C1C-4F6B-BDAB-A961F139067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130659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2DE3C-8D89-43D6-8AB8-D23575250B3F}" type="datetimeFigureOut">
              <a:rPr lang="en-AU" smtClean="0"/>
              <a:t>2/08/2012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54D41-6C1C-4F6B-BDAB-A961F139067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839161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2DE3C-8D89-43D6-8AB8-D23575250B3F}" type="datetimeFigureOut">
              <a:rPr lang="en-AU" smtClean="0"/>
              <a:t>2/08/2012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54D41-6C1C-4F6B-BDAB-A961F139067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50950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2DE3C-8D89-43D6-8AB8-D23575250B3F}" type="datetimeFigureOut">
              <a:rPr lang="en-AU" smtClean="0"/>
              <a:t>2/08/2012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54D41-6C1C-4F6B-BDAB-A961F139067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709358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2DE3C-8D89-43D6-8AB8-D23575250B3F}" type="datetimeFigureOut">
              <a:rPr lang="en-AU" smtClean="0"/>
              <a:t>2/08/2012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54D41-6C1C-4F6B-BDAB-A961F139067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109323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2DE3C-8D89-43D6-8AB8-D23575250B3F}" type="datetimeFigureOut">
              <a:rPr lang="en-AU" smtClean="0"/>
              <a:t>2/08/2012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54D41-6C1C-4F6B-BDAB-A961F139067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404351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2DE3C-8D89-43D6-8AB8-D23575250B3F}" type="datetimeFigureOut">
              <a:rPr lang="en-AU" smtClean="0"/>
              <a:t>2/08/2012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54D41-6C1C-4F6B-BDAB-A961F139067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1173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2DE3C-8D89-43D6-8AB8-D23575250B3F}" type="datetimeFigureOut">
              <a:rPr lang="en-AU" smtClean="0"/>
              <a:t>2/08/2012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54D41-6C1C-4F6B-BDAB-A961F139067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194332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82DE3C-8D89-43D6-8AB8-D23575250B3F}" type="datetimeFigureOut">
              <a:rPr lang="en-AU" smtClean="0"/>
              <a:t>2/08/2012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354D41-6C1C-4F6B-BDAB-A961F139067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3498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Geology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(Rocks and Stuff)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74944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dirty="0" smtClean="0"/>
              <a:t>What will you learn?</a:t>
            </a:r>
            <a:endParaRPr lang="en-AU" dirty="0"/>
          </a:p>
          <a:p>
            <a:r>
              <a:rPr lang="en-AU" u="sng" dirty="0"/>
              <a:t>SKILLS</a:t>
            </a:r>
            <a:r>
              <a:rPr lang="en-AU" dirty="0"/>
              <a:t>: </a:t>
            </a:r>
          </a:p>
          <a:p>
            <a:r>
              <a:rPr lang="en-AU" dirty="0" smtClean="0"/>
              <a:t>Define </a:t>
            </a:r>
            <a:r>
              <a:rPr lang="en-AU" dirty="0"/>
              <a:t>sedimentary rock, igneous rock, metamorphic rock</a:t>
            </a:r>
          </a:p>
          <a:p>
            <a:pPr lvl="0"/>
            <a:r>
              <a:rPr lang="en-AU" dirty="0"/>
              <a:t>Understand the difference between physical and chemical weathering</a:t>
            </a:r>
          </a:p>
          <a:p>
            <a:pPr lvl="0"/>
            <a:r>
              <a:rPr lang="en-AU" dirty="0"/>
              <a:t>Understand the difference between weathering and erosion</a:t>
            </a:r>
          </a:p>
          <a:p>
            <a:pPr lvl="0"/>
            <a:r>
              <a:rPr lang="en-AU" dirty="0"/>
              <a:t>Examine rocks for crystal structures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190923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AU" dirty="0" smtClean="0"/>
              <a:t>What will you learn?</a:t>
            </a:r>
          </a:p>
          <a:p>
            <a:r>
              <a:rPr lang="en-AU" u="sng" dirty="0" smtClean="0"/>
              <a:t>SKILLS</a:t>
            </a:r>
            <a:r>
              <a:rPr lang="en-AU" dirty="0" smtClean="0"/>
              <a:t>: </a:t>
            </a:r>
          </a:p>
          <a:p>
            <a:pPr lvl="0"/>
            <a:r>
              <a:rPr lang="en-AU" dirty="0" smtClean="0"/>
              <a:t>Recognise that rocks are a collection of different minerals</a:t>
            </a:r>
          </a:p>
          <a:p>
            <a:pPr lvl="0"/>
            <a:r>
              <a:rPr lang="en-AU" dirty="0" smtClean="0"/>
              <a:t>Use the rock cycle to describe the relationships between igneous, metamorphic and sedimentary rocks</a:t>
            </a:r>
          </a:p>
          <a:p>
            <a:pPr lvl="0"/>
            <a:r>
              <a:rPr lang="en-AU" dirty="0" smtClean="0"/>
              <a:t>Show how fossils are formed</a:t>
            </a:r>
          </a:p>
          <a:p>
            <a:pPr lvl="0"/>
            <a:r>
              <a:rPr lang="en-AU" dirty="0" smtClean="0"/>
              <a:t>Identify a range of common rocks using a key based on observable properties.</a:t>
            </a:r>
          </a:p>
          <a:p>
            <a:pPr lvl="0"/>
            <a:r>
              <a:rPr lang="en-AU" dirty="0" smtClean="0"/>
              <a:t>Recognise that some rocks and minerals provide valuable resources 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298921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AU" dirty="0" smtClean="0"/>
              <a:t>What will you learn?</a:t>
            </a:r>
          </a:p>
          <a:p>
            <a:r>
              <a:rPr lang="en-AU" u="sng" dirty="0" smtClean="0"/>
              <a:t>KNOWLEDGE</a:t>
            </a:r>
            <a:r>
              <a:rPr lang="en-AU" dirty="0" smtClean="0"/>
              <a:t>: </a:t>
            </a:r>
          </a:p>
          <a:p>
            <a:pPr lvl="0"/>
            <a:r>
              <a:rPr lang="en-AU" dirty="0"/>
              <a:t>That the earth is made up of layers and that it is not solid all the way through</a:t>
            </a:r>
          </a:p>
          <a:p>
            <a:pPr lvl="0"/>
            <a:r>
              <a:rPr lang="en-AU" dirty="0"/>
              <a:t>That there are two types of rocks: igneous and sedimentary and how these are formed</a:t>
            </a:r>
          </a:p>
          <a:p>
            <a:pPr lvl="0"/>
            <a:r>
              <a:rPr lang="en-AU" dirty="0"/>
              <a:t>That fossils are contained in sedimentary rocks and how they come to be</a:t>
            </a:r>
          </a:p>
          <a:p>
            <a:pPr lvl="0"/>
            <a:r>
              <a:rPr lang="en-AU" dirty="0"/>
              <a:t>That both igneous and sedimentary rock can undergo metamorphic changes to form new types of rocks and give examples of these rocks</a:t>
            </a:r>
          </a:p>
          <a:p>
            <a:pPr lvl="0"/>
            <a:r>
              <a:rPr lang="en-AU" dirty="0"/>
              <a:t>The differences between physical and chemical weathering and the different processes by which they occur</a:t>
            </a:r>
          </a:p>
          <a:p>
            <a:pPr lvl="0"/>
            <a:r>
              <a:rPr lang="en-AU" dirty="0"/>
              <a:t>What erosion is how it can occur</a:t>
            </a:r>
          </a:p>
        </p:txBody>
      </p:sp>
    </p:spTree>
    <p:extLst>
      <p:ext uri="{BB962C8B-B14F-4D97-AF65-F5344CB8AC3E}">
        <p14:creationId xmlns:p14="http://schemas.microsoft.com/office/powerpoint/2010/main" val="389816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charRg st="33" end="1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charRg st="114" end="19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charRg st="198" end="27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charRg st="270" end="40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charRg st="401" end="50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charRg st="506" end="53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AU" dirty="0" smtClean="0"/>
              <a:t>What will you learn?</a:t>
            </a:r>
          </a:p>
          <a:p>
            <a:r>
              <a:rPr lang="en-AU" u="sng" dirty="0" smtClean="0"/>
              <a:t>KNOWLEDGE</a:t>
            </a:r>
            <a:r>
              <a:rPr lang="en-AU" dirty="0" smtClean="0"/>
              <a:t>: </a:t>
            </a:r>
          </a:p>
          <a:p>
            <a:pPr lvl="0"/>
            <a:r>
              <a:rPr lang="en-AU" dirty="0"/>
              <a:t>That a mineral is any naturally occurring substance with a definite chemical composition</a:t>
            </a:r>
          </a:p>
          <a:p>
            <a:pPr lvl="0"/>
            <a:r>
              <a:rPr lang="en-AU" dirty="0"/>
              <a:t>What mineral crystals can tell us about the rate at which rocks cool and subsequently how they formed</a:t>
            </a:r>
          </a:p>
          <a:p>
            <a:pPr lvl="0"/>
            <a:r>
              <a:rPr lang="en-AU" dirty="0"/>
              <a:t>What properties are used to identify minerals</a:t>
            </a:r>
          </a:p>
          <a:p>
            <a:pPr lvl="0"/>
            <a:r>
              <a:rPr lang="en-AU" dirty="0"/>
              <a:t>how the rock cycle shows relationships between the different types of rocks</a:t>
            </a:r>
          </a:p>
          <a:p>
            <a:pPr lvl="0"/>
            <a:r>
              <a:rPr lang="en-AU" dirty="0"/>
              <a:t>that metal elements used to make a variety of everyday items are found in minerals in the earth’s crust</a:t>
            </a:r>
          </a:p>
          <a:p>
            <a:pPr lvl="0"/>
            <a:r>
              <a:rPr lang="en-AU" dirty="0"/>
              <a:t>that rocks can give an indication of geological time scales</a:t>
            </a:r>
          </a:p>
        </p:txBody>
      </p:sp>
    </p:spTree>
    <p:extLst>
      <p:ext uri="{BB962C8B-B14F-4D97-AF65-F5344CB8AC3E}">
        <p14:creationId xmlns:p14="http://schemas.microsoft.com/office/powerpoint/2010/main" val="3932548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charRg st="33" end="1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charRg st="122" end="2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charRg st="224" end="27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charRg st="270" end="34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charRg st="346" end="45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charRg st="450" end="5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KEY TERMS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86808" cy="4525963"/>
          </a:xfrm>
        </p:spPr>
        <p:txBody>
          <a:bodyPr>
            <a:normAutofit/>
          </a:bodyPr>
          <a:lstStyle/>
          <a:p>
            <a:r>
              <a:rPr lang="en-AU" dirty="0"/>
              <a:t>igneous, </a:t>
            </a:r>
            <a:endParaRPr lang="en-AU" dirty="0" smtClean="0"/>
          </a:p>
          <a:p>
            <a:r>
              <a:rPr lang="en-AU" dirty="0" smtClean="0"/>
              <a:t>metamorphic</a:t>
            </a:r>
            <a:r>
              <a:rPr lang="en-AU" dirty="0"/>
              <a:t>, </a:t>
            </a:r>
            <a:endParaRPr lang="en-AU" dirty="0" smtClean="0"/>
          </a:p>
          <a:p>
            <a:r>
              <a:rPr lang="en-AU" dirty="0" smtClean="0"/>
              <a:t>sedimentary,</a:t>
            </a:r>
          </a:p>
          <a:p>
            <a:r>
              <a:rPr lang="en-AU" dirty="0" smtClean="0"/>
              <a:t> </a:t>
            </a:r>
            <a:r>
              <a:rPr lang="en-AU" dirty="0"/>
              <a:t>physical weathering, </a:t>
            </a:r>
            <a:endParaRPr lang="en-AU" dirty="0" smtClean="0"/>
          </a:p>
          <a:p>
            <a:r>
              <a:rPr lang="en-AU" dirty="0" smtClean="0"/>
              <a:t>chemical </a:t>
            </a:r>
            <a:r>
              <a:rPr lang="en-AU" dirty="0"/>
              <a:t>weathering, </a:t>
            </a:r>
            <a:endParaRPr lang="en-AU" dirty="0" smtClean="0"/>
          </a:p>
          <a:p>
            <a:r>
              <a:rPr lang="en-AU" dirty="0" smtClean="0"/>
              <a:t>erosion</a:t>
            </a:r>
            <a:r>
              <a:rPr lang="en-AU" dirty="0"/>
              <a:t>, </a:t>
            </a:r>
            <a:endParaRPr lang="en-AU" dirty="0" smtClean="0"/>
          </a:p>
          <a:p>
            <a:r>
              <a:rPr lang="en-AU" dirty="0" smtClean="0"/>
              <a:t>lava</a:t>
            </a:r>
            <a:r>
              <a:rPr lang="en-AU" dirty="0"/>
              <a:t>, </a:t>
            </a:r>
          </a:p>
          <a:p>
            <a:endParaRPr lang="en-AU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065712" y="1567333"/>
            <a:ext cx="3610744" cy="452596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dirty="0" smtClean="0"/>
              <a:t>mineral cleavage, </a:t>
            </a:r>
          </a:p>
          <a:p>
            <a:r>
              <a:rPr lang="en-AU" dirty="0" smtClean="0"/>
              <a:t>basalt, </a:t>
            </a:r>
          </a:p>
          <a:p>
            <a:r>
              <a:rPr lang="en-AU" dirty="0" smtClean="0"/>
              <a:t>granite, </a:t>
            </a:r>
          </a:p>
          <a:p>
            <a:r>
              <a:rPr lang="en-AU" dirty="0" smtClean="0"/>
              <a:t>shale, </a:t>
            </a:r>
          </a:p>
          <a:p>
            <a:r>
              <a:rPr lang="en-AU" dirty="0" smtClean="0"/>
              <a:t>sandstone, limestone, </a:t>
            </a:r>
          </a:p>
          <a:p>
            <a:r>
              <a:rPr lang="en-AU" dirty="0" smtClean="0"/>
              <a:t>fossils, </a:t>
            </a:r>
          </a:p>
          <a:p>
            <a:r>
              <a:rPr lang="en-AU" dirty="0" smtClean="0"/>
              <a:t>conglomerate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000075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</TotalTime>
  <Words>320</Words>
  <Application>Microsoft Office PowerPoint</Application>
  <PresentationFormat>On-screen Show (4:3)</PresentationFormat>
  <Paragraphs>46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Geology</vt:lpstr>
      <vt:lpstr>PowerPoint Presentation</vt:lpstr>
      <vt:lpstr>PowerPoint Presentation</vt:lpstr>
      <vt:lpstr>PowerPoint Presentation</vt:lpstr>
      <vt:lpstr>PowerPoint Presentation</vt:lpstr>
      <vt:lpstr>KEY TERMS</vt:lpstr>
    </vt:vector>
  </TitlesOfParts>
  <Company>DEECD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Geology</dc:title>
  <dc:creator>KOS, Peter(KOS)</dc:creator>
  <cp:lastModifiedBy>KOS, Peter(KOS)</cp:lastModifiedBy>
  <cp:revision>5</cp:revision>
  <dcterms:created xsi:type="dcterms:W3CDTF">2012-08-02T08:58:39Z</dcterms:created>
  <dcterms:modified xsi:type="dcterms:W3CDTF">2012-08-02T12:12:59Z</dcterms:modified>
</cp:coreProperties>
</file>